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78" roundtripDataSignature="AMtx7mhC8cVgSAZuspH1G3zWBsZ5+MTm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customschemas.google.com/relationships/presentationmetadata" Target="meta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5afd389d8_0_4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1e5afd389d8_0_4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5afd389d8_0_5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1e5afd389d8_0_5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5afd389d8_0_6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1e5afd389d8_0_6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5afd389d8_0_6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1e5afd389d8_0_6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5afd389d8_0_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1e5afd389d8_0_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5afd389d8_0_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1e5afd389d8_0_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5afd389d8_0_9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1e5afd389d8_0_9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5afd389d8_0_9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1e5afd389d8_0_9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5afd389d8_0_10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1e5afd389d8_0_10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5afd389d8_0_1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1e5afd389d8_0_1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c68a4331c_0_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dc68a4331c_0_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5afd389d8_0_1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1e5afd389d8_0_1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5afd389d8_0_12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1e5afd389d8_0_12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5afd389d8_0_1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1e5afd389d8_0_1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5afd389d8_0_1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1e5afd389d8_0_1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5afd389d8_0_14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1e5afd389d8_0_14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5afd389d8_0_15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1e5afd389d8_0_15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5afd389d8_0_16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1e5afd389d8_0_16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5afd389d8_0_17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1e5afd389d8_0_17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5afd389d8_0_18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1e5afd389d8_0_18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5afd389d8_0_19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1e5afd389d8_0_19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59e13f783_0_69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1e59e13f783_0_69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5afd389d8_0_19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1e5afd389d8_0_19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5afd389d8_0_20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1e5afd389d8_0_20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5afd389d8_0_2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1e5afd389d8_0_2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e5afd389d8_0_2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1e5afd389d8_0_2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5afd389d8_0_2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g1e5afd389d8_0_2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5afd389d8_0_23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1e5afd389d8_0_23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5afd389d8_0_2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1e5afd389d8_0_2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5afd389d8_0_2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1e5afd389d8_0_2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e5afd389d8_0_2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1e5afd389d8_0_2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e5afd389d8_0_26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g1e5afd389d8_0_26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5afd389d8_0_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1e5afd389d8_0_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5afd389d8_0_2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g1e5afd389d8_0_2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e5afd389d8_0_2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1e5afd389d8_0_2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e5afd389d8_0_29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g1e5afd389d8_0_29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e5afd389d8_0_30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g1e5afd389d8_0_30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e5afd389d8_0_31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g1e5afd389d8_0_31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5afd389d8_0_3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g1e5afd389d8_0_3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e5afd389d8_0_3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g1e5afd389d8_0_3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e5afd389d8_0_3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g1e5afd389d8_0_3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e5afd389d8_0_3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g1e5afd389d8_0_3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e5afd389d8_0_37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g1e5afd389d8_0_37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5afd389d8_0_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1e5afd389d8_0_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5afd389d8_0_3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g1e5afd389d8_0_3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e5afd389d8_0_38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g1e5afd389d8_0_38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e5afd389d8_0_3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g1e5afd389d8_0_3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e5afd389d8_0_40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g1e5afd389d8_0_40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e5afd389d8_0_41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g1e5afd389d8_0_41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e5afd389d8_0_41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g1e5afd389d8_0_41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e5afd389d8_0_42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" name="Google Shape;488;g1e5afd389d8_0_42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5afd389d8_0_43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g1e5afd389d8_0_43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e5afd389d8_0_44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4" name="Google Shape;504;g1e5afd389d8_0_44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e5afd389d8_0_4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g1e5afd389d8_0_4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5afd389d8_0_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1e5afd389d8_0_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e5afd389d8_0_45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0" name="Google Shape;520;g1e5afd389d8_0_45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e5afd389d8_0_4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9" name="Google Shape;529;g1e5afd389d8_0_4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e5afd389d8_0_47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" name="Google Shape;538;g1e5afd389d8_0_47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e5afd389d8_0_4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7" name="Google Shape;547;g1e5afd389d8_0_4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e5afd389d8_0_49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g1e5afd389d8_0_49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e5afd389d8_0_50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g1e5afd389d8_0_50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e5afd389d8_0_51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" name="Google Shape;574;g1e5afd389d8_0_51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e5afd389d8_0_5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3" name="Google Shape;583;g1e5afd389d8_0_5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e5afd389d8_0_5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2" name="Google Shape;592;g1e5afd389d8_0_5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e5afd389d8_0_53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1" name="Google Shape;601;g1e5afd389d8_0_53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5afd389d8_0_3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1e5afd389d8_0_3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e5afd389d8_0_55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0" name="Google Shape;610;g1e5afd389d8_0_55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e577251438_0_2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9" name="Google Shape;619;g1e577251438_0_2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p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5afd389d8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1e5afd389d8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5afd389d8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1e5afd389d8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5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6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5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5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6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5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6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7.gif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.png"/><Relationship Id="rId4" Type="http://schemas.openxmlformats.org/officeDocument/2006/relationships/image" Target="../media/image54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Segundo App Kotlin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1e5afd389d8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e5afd389d8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e5afd389d8_0_45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Activity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g1e5afd389d8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0981" y="1174475"/>
            <a:ext cx="6351950" cy="38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g1e5afd389d8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e5afd389d8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e5afd389d8_0_53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Activity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g1e5afd389d8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325" y="1086100"/>
            <a:ext cx="7342363" cy="394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5afd389d8_0_61"/>
          <p:cNvSpPr txBox="1"/>
          <p:nvPr/>
        </p:nvSpPr>
        <p:spPr>
          <a:xfrm>
            <a:off x="1897075" y="1522000"/>
            <a:ext cx="5670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Nossa Activity foi gerada já com o Layout.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 Layout vem vazio, utilizando uma constraint Layout, como já nos familiarizamos nesse projeto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41" name="Google Shape;141;g1e5afd389d8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e5afd389d8_0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e5afd389d8_0_61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Activity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1e5afd389d8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e5afd389d8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e5afd389d8_0_68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Activity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1e5afd389d8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100" y="1198175"/>
            <a:ext cx="7082181" cy="377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1e5afd389d8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e5afd389d8_0_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e5afd389d8_0_76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Activity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g1e5afd389d8_0_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550" y="1006075"/>
            <a:ext cx="8267474" cy="40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1e5afd389d8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e5afd389d8_0_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e5afd389d8_0_84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Activity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1e5afd389d8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550" y="1006075"/>
            <a:ext cx="8267474" cy="40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e5afd389d8_0_91"/>
          <p:cNvSpPr txBox="1"/>
          <p:nvPr/>
        </p:nvSpPr>
        <p:spPr>
          <a:xfrm>
            <a:off x="1897075" y="1522000"/>
            <a:ext cx="567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Como nós já fizemos o layout inicial na outra Activity, vamos apenas copiar e colar o código XML e depois adaptar o que </a:t>
            </a:r>
            <a:r>
              <a:rPr lang="en-US" sz="2000">
                <a:solidFill>
                  <a:srgbClr val="91A3AD"/>
                </a:solidFill>
              </a:rPr>
              <a:t>precisamos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73" name="Google Shape;173;g1e5afd389d8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e5afd389d8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e5afd389d8_0_91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Activity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1e5afd389d8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e5afd389d8_0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e5afd389d8_0_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9650"/>
            <a:ext cx="9144000" cy="4897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1e5afd389d8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e5afd389d8_0_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e5afd389d8_0_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9650"/>
            <a:ext cx="9143999" cy="469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1e5afd389d8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e5afd389d8_0_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e5afd389d8_0_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4500"/>
            <a:ext cx="9144001" cy="4950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dc68a4331c_0_42"/>
          <p:cNvSpPr txBox="1"/>
          <p:nvPr/>
        </p:nvSpPr>
        <p:spPr>
          <a:xfrm>
            <a:off x="1897075" y="1522000"/>
            <a:ext cx="5670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Um aplicativo que devolva um nome aleatório para o usuário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O aplicativo terá 2 telas, uma que cria o nome aleatório, e outra que permite adicionar nome e sobrenome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dc68a4331c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dc68a4331c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dc68a4331c_0_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O que iremos fazer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1e5afd389d8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e5afd389d8_0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e5afd389d8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836" y="11"/>
            <a:ext cx="78951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5afd389d8_0_127"/>
          <p:cNvSpPr txBox="1"/>
          <p:nvPr/>
        </p:nvSpPr>
        <p:spPr>
          <a:xfrm>
            <a:off x="1897075" y="1522000"/>
            <a:ext cx="567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colar agora também o código de adicionar nome e sobrenome da nossa main  activity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09" name="Google Shape;209;g1e5afd389d8_0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e5afd389d8_0_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e5afd389d8_0_127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Activity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1e5afd389d8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1e5afd389d8_0_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e5afd389d8_0_134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Activity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1e5afd389d8_0_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475" y="1086100"/>
            <a:ext cx="8520549" cy="4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5afd389d8_0_142"/>
          <p:cNvSpPr txBox="1"/>
          <p:nvPr/>
        </p:nvSpPr>
        <p:spPr>
          <a:xfrm>
            <a:off x="1897075" y="1522000"/>
            <a:ext cx="567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adicionar também a nossa variável nome, que usamos para salvar nomes e sobrenomes, além de gerar o nome aleatório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25" name="Google Shape;225;g1e5afd389d8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e5afd389d8_0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e5afd389d8_0_142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Activity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5afd389d8_0_149"/>
          <p:cNvSpPr txBox="1"/>
          <p:nvPr/>
        </p:nvSpPr>
        <p:spPr>
          <a:xfrm>
            <a:off x="1897075" y="1522000"/>
            <a:ext cx="567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adicionar também a nossa variável nome, que usamos para salvar nomes e sobrenomes, além de gerar o nome aleatório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33" name="Google Shape;233;g1e5afd389d8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e5afd389d8_0_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e5afd389d8_0_149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Activity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g1e5afd389d8_0_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9563" y="1134150"/>
            <a:ext cx="7244874" cy="389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e5afd389d8_0_157"/>
          <p:cNvSpPr txBox="1"/>
          <p:nvPr/>
        </p:nvSpPr>
        <p:spPr>
          <a:xfrm>
            <a:off x="1897075" y="1522000"/>
            <a:ext cx="567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 por último, vamos colar o código que define o clickListener dos nossos botões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42" name="Google Shape;242;g1e5afd389d8_0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e5afd389d8_0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e5afd389d8_0_157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Activity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5afd389d8_0_164"/>
          <p:cNvSpPr txBox="1"/>
          <p:nvPr/>
        </p:nvSpPr>
        <p:spPr>
          <a:xfrm>
            <a:off x="1897075" y="1522000"/>
            <a:ext cx="567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 por último, vamos colar o código que define o clickListener dos nossos botões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50" name="Google Shape;250;g1e5afd389d8_0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e5afd389d8_0_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e5afd389d8_0_164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Activity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g1e5afd389d8_0_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475" y="1155475"/>
            <a:ext cx="8617049" cy="349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e5afd389d8_0_175"/>
          <p:cNvSpPr txBox="1"/>
          <p:nvPr/>
        </p:nvSpPr>
        <p:spPr>
          <a:xfrm>
            <a:off x="1897075" y="1522000"/>
            <a:ext cx="5670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Para mudar de uma activity para outra, precisamos utilizar o método startActivity, passando um objeto Intent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	O Intent descreve a atividade a iniciar e carrega todos os dados necessários.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59" name="Google Shape;259;g1e5afd389d8_0_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e5afd389d8_0_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e5afd389d8_0_175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Mudando de activity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1e5afd389d8_0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e5afd389d8_0_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e5afd389d8_0_183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Mudando de activity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g1e5afd389d8_0_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313" y="1909763"/>
            <a:ext cx="7191375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5afd389d8_0_191"/>
          <p:cNvSpPr txBox="1"/>
          <p:nvPr/>
        </p:nvSpPr>
        <p:spPr>
          <a:xfrm>
            <a:off x="1897075" y="1522000"/>
            <a:ext cx="5670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Precisamos percorrer o caminho inverso, de voltar para a nossa tela anterior.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Mas não iremos utilizar o startActivity, pois a activity anterior nunca foi finalizada.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Podemos simplesmente fechar a activity atual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75" name="Google Shape;275;g1e5afd389d8_0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e5afd389d8_0_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1e5afd389d8_0_191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Mudando de activity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59e13f783_0_691"/>
          <p:cNvSpPr txBox="1"/>
          <p:nvPr/>
        </p:nvSpPr>
        <p:spPr>
          <a:xfrm>
            <a:off x="1897075" y="1522000"/>
            <a:ext cx="5670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Separar as páginas de gerar e adicionar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Acrescentar feedback visual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Criar uma classe para compartilhar os dados entre as duas páginas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1e59e13f783_0_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1e59e13f783_0_6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1e59e13f783_0_69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Para a próxima aula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e5afd389d8_0_198"/>
          <p:cNvSpPr txBox="1"/>
          <p:nvPr/>
        </p:nvSpPr>
        <p:spPr>
          <a:xfrm>
            <a:off x="1897075" y="1522000"/>
            <a:ext cx="567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 método mais simples que vocês verão essa semana!!!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83" name="Google Shape;283;g1e5afd389d8_0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e5afd389d8_0_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e5afd389d8_0_198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Mudando de activity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g1e5afd389d8_0_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0425" y="2571750"/>
            <a:ext cx="4943155" cy="20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e5afd389d8_0_206"/>
          <p:cNvSpPr txBox="1"/>
          <p:nvPr/>
        </p:nvSpPr>
        <p:spPr>
          <a:xfrm>
            <a:off x="1897075" y="1522000"/>
            <a:ext cx="567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atualizar o rascunho do layout do nosso aplicativo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92" name="Google Shape;292;g1e5afd389d8_0_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e5afd389d8_0_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e5afd389d8_0_206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os Layouts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1e5afd389d8_0_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1e5afd389d8_0_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1e5afd389d8_0_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63" y="319500"/>
            <a:ext cx="8989675" cy="45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5afd389d8_0_221"/>
          <p:cNvSpPr txBox="1"/>
          <p:nvPr/>
        </p:nvSpPr>
        <p:spPr>
          <a:xfrm>
            <a:off x="1897075" y="1522000"/>
            <a:ext cx="5670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Na </a:t>
            </a:r>
            <a:r>
              <a:rPr lang="en-US" sz="2000">
                <a:solidFill>
                  <a:srgbClr val="91A3AD"/>
                </a:solidFill>
              </a:rPr>
              <a:t>mainActivity</a:t>
            </a:r>
            <a:r>
              <a:rPr lang="en-US" sz="2000">
                <a:solidFill>
                  <a:srgbClr val="91A3AD"/>
                </a:solidFill>
              </a:rPr>
              <a:t>, precisamos apagar o textInput e os botões de adicionar nome, e adicionar um botão para irmos à </a:t>
            </a:r>
            <a:r>
              <a:rPr lang="en-US" sz="2000">
                <a:solidFill>
                  <a:srgbClr val="91A3AD"/>
                </a:solidFill>
              </a:rPr>
              <a:t>próxima</a:t>
            </a:r>
            <a:r>
              <a:rPr lang="en-US" sz="2000">
                <a:solidFill>
                  <a:srgbClr val="91A3AD"/>
                </a:solidFill>
              </a:rPr>
              <a:t> Acitivty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Na Activity de adicionar nome, precisamos adicionar o botão de voltar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07" name="Google Shape;307;g1e5afd389d8_0_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e5afd389d8_0_2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1e5afd389d8_0_221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os Layouts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1e5afd389d8_0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e5afd389d8_0_2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1e5afd389d8_0_228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os Layouts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g1e5afd389d8_0_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524" y="174500"/>
            <a:ext cx="7636076" cy="48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g1e5afd389d8_0_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1e5afd389d8_0_2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e5afd389d8_0_236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os Layouts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g1e5afd389d8_0_2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150" y="174500"/>
            <a:ext cx="8482550" cy="47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1e5afd389d8_0_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e5afd389d8_0_2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1e5afd389d8_0_244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os Layouts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g1e5afd389d8_0_2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161" y="96700"/>
            <a:ext cx="7895524" cy="49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g1e5afd389d8_0_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e5afd389d8_0_2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1e5afd389d8_0_252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os Layouts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g1e5afd389d8_0_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25" y="174500"/>
            <a:ext cx="7882750" cy="445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1e5afd389d8_0_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e5afd389d8_0_2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e5afd389d8_0_260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os Layouts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g1e5afd389d8_0_2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85" y="256775"/>
            <a:ext cx="7718875" cy="481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g1e5afd389d8_0_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1e5afd389d8_0_2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e5afd389d8_0_268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as Strings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g1e5afd389d8_0_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538" y="1509900"/>
            <a:ext cx="8002925" cy="26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5afd389d8_0_14"/>
          <p:cNvSpPr txBox="1"/>
          <p:nvPr/>
        </p:nvSpPr>
        <p:spPr>
          <a:xfrm>
            <a:off x="1897075" y="1522000"/>
            <a:ext cx="5670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Uma Activity é a parte visual do nosso aplicativo.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Todo o controle e orquestramento dos componente é feito dentro da Activity.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Uma Activity possui um lifecycle com etapas bem definidas, já estamos familiarizados com a etapa de onCreate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7" name="Google Shape;77;g1e5afd389d8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1e5afd389d8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1e5afd389d8_0_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Activity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1e5afd389d8_0_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1e5afd389d8_0_2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1e5afd389d8_0_276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as Strings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g1e5afd389d8_0_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9518" y="1526600"/>
            <a:ext cx="5964975" cy="16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g1e5afd389d8_0_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e5afd389d8_0_2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e5afd389d8_0_284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as Strings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g1e5afd389d8_0_2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232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g1e5afd389d8_0_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e5afd389d8_0_2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e5afd389d8_0_292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as Strings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g1e5afd389d8_0_2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9600"/>
            <a:ext cx="9143999" cy="420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g1e5afd389d8_0_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e5afd389d8_0_3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1e5afd389d8_0_300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as Strings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g1e5afd389d8_0_3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84429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g1e5afd389d8_0_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e5afd389d8_0_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1e5afd389d8_0_316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as Strings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g1e5afd389d8_0_3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8232" y="491525"/>
            <a:ext cx="6551087" cy="40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g1e5afd389d8_0_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1e5afd389d8_0_3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1e5afd389d8_0_324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as Strings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g1e5afd389d8_0_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532" y="384825"/>
            <a:ext cx="6526825" cy="4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g1e5afd389d8_0_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1e5afd389d8_0_3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1e5afd389d8_0_332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as Strings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3" name="Google Shape;413;g1e5afd389d8_0_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2782" y="439600"/>
            <a:ext cx="6781900" cy="387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1e5afd389d8_0_3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1e5afd389d8_0_3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e5afd389d8_0_356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Estilizando o Botão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g1e5afd389d8_0_3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3432" y="1144825"/>
            <a:ext cx="6854775" cy="35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g1e5afd389d8_0_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1e5afd389d8_0_3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1e5afd389d8_0_366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o Listener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g1e5afd389d8_0_3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300" y="1198175"/>
            <a:ext cx="7395125" cy="34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e5afd389d8_0_374"/>
          <p:cNvSpPr txBox="1"/>
          <p:nvPr/>
        </p:nvSpPr>
        <p:spPr>
          <a:xfrm>
            <a:off x="1897075" y="1522000"/>
            <a:ext cx="5670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Nossa classe Nomes é criada em cada uma das activities!!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Precisamos de um jeito de as activities dividirem os mesmos dados!!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Para isso usaremos nosso querido…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COMPANION OBJECT!!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35" name="Google Shape;435;g1e5afd389d8_0_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1e5afd389d8_0_3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1e5afd389d8_0_374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Problema!!!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1e5afd389d8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1e5afd389d8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1e5afd389d8_0_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Activity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g1e5afd389d8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4004" y="27001"/>
            <a:ext cx="4439751" cy="5089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e5afd389d8_0_388"/>
          <p:cNvSpPr txBox="1"/>
          <p:nvPr/>
        </p:nvSpPr>
        <p:spPr>
          <a:xfrm>
            <a:off x="1897075" y="1522000"/>
            <a:ext cx="56706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 Companion Object é um objeto dentro de uma classe, que funciona como o antigo static do Java.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Ou seja, o valor será o mesmo para qualquer parte do código que acessar ele.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Os parâmetros e funções dentro de um Companion Object podem ser acessados diretamente da classe, como se fossem declarados dentro dela direto.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43" name="Google Shape;443;g1e5afd389d8_0_3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1e5afd389d8_0_3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1e5afd389d8_0_388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Companion Object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e5afd389d8_0_381"/>
          <p:cNvSpPr txBox="1"/>
          <p:nvPr/>
        </p:nvSpPr>
        <p:spPr>
          <a:xfrm>
            <a:off x="1897075" y="1522000"/>
            <a:ext cx="5670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criar uma nova classe, chamada Nome2, pois o professor é muito criativo!!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Dessa vez, será apenas uma class, e não data class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51" name="Google Shape;451;g1e5afd389d8_0_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1e5afd389d8_0_3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1e5afd389d8_0_381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classe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g1e5afd389d8_0_3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e5afd389d8_0_3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1e5afd389d8_0_395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classe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g1e5afd389d8_0_3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075" y="1144800"/>
            <a:ext cx="7545851" cy="375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g1e5afd389d8_0_4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1e5afd389d8_0_4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1e5afd389d8_0_403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classe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g1e5afd389d8_0_4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650" y="1086100"/>
            <a:ext cx="7405674" cy="39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g1e5afd389d8_0_4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1e5afd389d8_0_4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1e5afd389d8_0_411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classe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g1e5afd389d8_0_4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000" y="1208825"/>
            <a:ext cx="7092950" cy="38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g1e5afd389d8_0_4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1e5afd389d8_0_4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1e5afd389d8_0_419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classe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5" name="Google Shape;485;g1e5afd389d8_0_4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425" y="1176825"/>
            <a:ext cx="7309600" cy="37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g1e5afd389d8_0_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1e5afd389d8_0_4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1e5afd389d8_0_427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classe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3" name="Google Shape;493;g1e5afd389d8_0_4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582" y="1163800"/>
            <a:ext cx="6656623" cy="38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g1e5afd389d8_0_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1e5afd389d8_0_4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1e5afd389d8_0_435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classe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g1e5afd389d8_0_4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0557" y="1163800"/>
            <a:ext cx="6602900" cy="38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g1e5afd389d8_0_4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1e5afd389d8_0_4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1e5afd389d8_0_443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classe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g1e5afd389d8_0_4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4406" y="1086100"/>
            <a:ext cx="6465851" cy="40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e5afd389d8_0_451"/>
          <p:cNvSpPr txBox="1"/>
          <p:nvPr/>
        </p:nvSpPr>
        <p:spPr>
          <a:xfrm>
            <a:off x="1897075" y="1522000"/>
            <a:ext cx="567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agora reutilizar nossa função de gerar nome aleatório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15" name="Google Shape;515;g1e5afd389d8_0_4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1e5afd389d8_0_4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1e5afd389d8_0_451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classe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5afd389d8_0_29"/>
          <p:cNvSpPr txBox="1"/>
          <p:nvPr/>
        </p:nvSpPr>
        <p:spPr>
          <a:xfrm>
            <a:off x="1897075" y="1522000"/>
            <a:ext cx="5670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Um Fragment é uma parte de uma activity. Ele não pode existir sem um Fragment pai.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É comum Fragments serem utilizados para dar uma sensação de mudança de página, por serem mais leves.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93" name="Google Shape;93;g1e5afd389d8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1e5afd389d8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e5afd389d8_0_2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Fragment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e5afd389d8_0_458"/>
          <p:cNvSpPr txBox="1"/>
          <p:nvPr/>
        </p:nvSpPr>
        <p:spPr>
          <a:xfrm>
            <a:off x="1897075" y="1522000"/>
            <a:ext cx="567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agora reutilizar nossa função de gerar nome aleatório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23" name="Google Shape;523;g1e5afd389d8_0_4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1e5afd389d8_0_4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1e5afd389d8_0_458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classe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g1e5afd389d8_0_4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050" y="1086100"/>
            <a:ext cx="7437321" cy="3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e5afd389d8_0_466"/>
          <p:cNvSpPr txBox="1"/>
          <p:nvPr/>
        </p:nvSpPr>
        <p:spPr>
          <a:xfrm>
            <a:off x="1897075" y="1522000"/>
            <a:ext cx="567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agora reutilizar nossa função de gerar nome aleatório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32" name="Google Shape;532;g1e5afd389d8_0_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1e5afd389d8_0_4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1e5afd389d8_0_466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Apagando a classe antiga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5" name="Google Shape;535;g1e5afd389d8_0_4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450" y="1406250"/>
            <a:ext cx="8657076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e5afd389d8_0_475"/>
          <p:cNvSpPr txBox="1"/>
          <p:nvPr/>
        </p:nvSpPr>
        <p:spPr>
          <a:xfrm>
            <a:off x="1897075" y="1522000"/>
            <a:ext cx="567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agora reutilizar nossa função de gerar nome aleatório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41" name="Google Shape;541;g1e5afd389d8_0_4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1e5afd389d8_0_4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1e5afd389d8_0_475"/>
          <p:cNvSpPr txBox="1"/>
          <p:nvPr/>
        </p:nvSpPr>
        <p:spPr>
          <a:xfrm>
            <a:off x="1560125" y="439600"/>
            <a:ext cx="593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nomes iniciais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Google Shape;544;g1e5afd389d8_0_4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475" y="1144800"/>
            <a:ext cx="8817849" cy="38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e5afd389d8_0_484"/>
          <p:cNvSpPr txBox="1"/>
          <p:nvPr/>
        </p:nvSpPr>
        <p:spPr>
          <a:xfrm>
            <a:off x="1897075" y="1522000"/>
            <a:ext cx="567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agora reutilizar nossa função de gerar nome aleatório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50" name="Google Shape;550;g1e5afd389d8_0_4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1e5afd389d8_0_4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1e5afd389d8_0_484"/>
          <p:cNvSpPr txBox="1"/>
          <p:nvPr/>
        </p:nvSpPr>
        <p:spPr>
          <a:xfrm>
            <a:off x="1560125" y="439600"/>
            <a:ext cx="593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o generate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3" name="Google Shape;553;g1e5afd389d8_0_4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481" y="1155500"/>
            <a:ext cx="7580925" cy="33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e5afd389d8_0_493"/>
          <p:cNvSpPr txBox="1"/>
          <p:nvPr/>
        </p:nvSpPr>
        <p:spPr>
          <a:xfrm>
            <a:off x="1897075" y="1522000"/>
            <a:ext cx="567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agora reutilizar nossa função de gerar nome aleatório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59" name="Google Shape;559;g1e5afd389d8_0_4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1e5afd389d8_0_4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1e5afd389d8_0_493"/>
          <p:cNvSpPr txBox="1"/>
          <p:nvPr/>
        </p:nvSpPr>
        <p:spPr>
          <a:xfrm>
            <a:off x="1560125" y="439600"/>
            <a:ext cx="593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os adds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2" name="Google Shape;562;g1e5afd389d8_0_4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350" y="1251550"/>
            <a:ext cx="6585541" cy="37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e5afd389d8_0_502"/>
          <p:cNvSpPr txBox="1"/>
          <p:nvPr/>
        </p:nvSpPr>
        <p:spPr>
          <a:xfrm>
            <a:off x="1897075" y="1522000"/>
            <a:ext cx="567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agora reutilizar nossa função de gerar nome aleatório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68" name="Google Shape;568;g1e5afd389d8_0_5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1e5afd389d8_0_5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1e5afd389d8_0_502"/>
          <p:cNvSpPr txBox="1"/>
          <p:nvPr/>
        </p:nvSpPr>
        <p:spPr>
          <a:xfrm>
            <a:off x="1560125" y="439600"/>
            <a:ext cx="593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verificação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1" name="Google Shape;571;g1e5afd389d8_0_5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025" y="1086100"/>
            <a:ext cx="7175988" cy="3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e5afd389d8_0_511"/>
          <p:cNvSpPr txBox="1"/>
          <p:nvPr/>
        </p:nvSpPr>
        <p:spPr>
          <a:xfrm>
            <a:off x="1897075" y="1522000"/>
            <a:ext cx="567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agora reutilizar nossa função de gerar nome aleatório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77" name="Google Shape;577;g1e5afd389d8_0_5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1e5afd389d8_0_5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1e5afd389d8_0_511"/>
          <p:cNvSpPr txBox="1"/>
          <p:nvPr/>
        </p:nvSpPr>
        <p:spPr>
          <a:xfrm>
            <a:off x="1560125" y="439600"/>
            <a:ext cx="593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verificação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g1e5afd389d8_0_5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313" y="1144800"/>
            <a:ext cx="7669375" cy="37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e5afd389d8_0_520"/>
          <p:cNvSpPr txBox="1"/>
          <p:nvPr/>
        </p:nvSpPr>
        <p:spPr>
          <a:xfrm>
            <a:off x="1897075" y="1522000"/>
            <a:ext cx="567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agora reutilizar nossa função de gerar nome aleatório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86" name="Google Shape;586;g1e5afd389d8_0_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1e5afd389d8_0_5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1e5afd389d8_0_520"/>
          <p:cNvSpPr txBox="1"/>
          <p:nvPr/>
        </p:nvSpPr>
        <p:spPr>
          <a:xfrm>
            <a:off x="1560125" y="439600"/>
            <a:ext cx="593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Feedback de duplicados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9" name="Google Shape;589;g1e5afd389d8_0_5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5" y="1086100"/>
            <a:ext cx="9022476" cy="4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e5afd389d8_0_529"/>
          <p:cNvSpPr txBox="1"/>
          <p:nvPr/>
        </p:nvSpPr>
        <p:spPr>
          <a:xfrm>
            <a:off x="1897075" y="1522000"/>
            <a:ext cx="567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agora reutilizar nossa função de gerar nome aleatório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95" name="Google Shape;595;g1e5afd389d8_0_5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1e5afd389d8_0_5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1e5afd389d8_0_529"/>
          <p:cNvSpPr txBox="1"/>
          <p:nvPr/>
        </p:nvSpPr>
        <p:spPr>
          <a:xfrm>
            <a:off x="1560125" y="439600"/>
            <a:ext cx="593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Feedback de duplicados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8" name="Google Shape;598;g1e5afd389d8_0_5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63" y="614650"/>
            <a:ext cx="9019074" cy="435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e5afd389d8_0_538"/>
          <p:cNvSpPr txBox="1"/>
          <p:nvPr/>
        </p:nvSpPr>
        <p:spPr>
          <a:xfrm>
            <a:off x="1897075" y="1522000"/>
            <a:ext cx="567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agora reutilizar nossa função de gerar nome aleatório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04" name="Google Shape;604;g1e5afd389d8_0_5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1e5afd389d8_0_5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1e5afd389d8_0_538"/>
          <p:cNvSpPr txBox="1"/>
          <p:nvPr/>
        </p:nvSpPr>
        <p:spPr>
          <a:xfrm>
            <a:off x="1560125" y="439600"/>
            <a:ext cx="593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Feedback de duplicados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7" name="Google Shape;607;g1e5afd389d8_0_5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0335" y="1150125"/>
            <a:ext cx="5790150" cy="46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1e5afd389d8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1e5afd389d8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e5afd389d8_0_3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Fragment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1e5afd389d8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3650" y="1185425"/>
            <a:ext cx="6449933" cy="39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e5afd389d8_0_550"/>
          <p:cNvSpPr txBox="1"/>
          <p:nvPr/>
        </p:nvSpPr>
        <p:spPr>
          <a:xfrm>
            <a:off x="1897075" y="1522000"/>
            <a:ext cx="567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agora reutilizar nossa função de gerar nome aleatório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13" name="Google Shape;613;g1e5afd389d8_0_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1e5afd389d8_0_5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1e5afd389d8_0_550"/>
          <p:cNvSpPr txBox="1"/>
          <p:nvPr/>
        </p:nvSpPr>
        <p:spPr>
          <a:xfrm>
            <a:off x="1560125" y="439600"/>
            <a:ext cx="593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Feedback de duplicados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6" name="Google Shape;616;g1e5afd389d8_0_5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4500"/>
            <a:ext cx="9093875" cy="46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e577251438_0_295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2" name="Google Shape;622;g1e577251438_0_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1e577251438_0_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1e577251438_0_2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5afd389d8_0_0"/>
          <p:cNvSpPr txBox="1"/>
          <p:nvPr/>
        </p:nvSpPr>
        <p:spPr>
          <a:xfrm>
            <a:off x="1897075" y="1522000"/>
            <a:ext cx="5670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Existem 2 maneiras principais de criar uma nova página no aplicativo, podemos utilizar um fragment ou uma activity.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Nesse exemplo seria melhor utilizar fragment, mas iremos utilizar activity por motivos de aprendizagem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09" name="Google Shape;109;g1e5afd389d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e5afd389d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e5afd389d8_0_0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página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1e5afd389d8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e5afd389d8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e5afd389d8_0_7"/>
          <p:cNvSpPr txBox="1"/>
          <p:nvPr/>
        </p:nvSpPr>
        <p:spPr>
          <a:xfrm>
            <a:off x="1897075" y="439600"/>
            <a:ext cx="55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nova Activity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1e5afd389d8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7032" y="1153125"/>
            <a:ext cx="6560161" cy="38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